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6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8" r:id="rId13"/>
    <p:sldId id="270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73C2-11E4-4482-99DD-667080EB8C64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B212-477F-4F4E-8861-B3227B764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92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73C2-11E4-4482-99DD-667080EB8C64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B212-477F-4F4E-8861-B3227B764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67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73C2-11E4-4482-99DD-667080EB8C64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B212-477F-4F4E-8861-B3227B764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84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73C2-11E4-4482-99DD-667080EB8C64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B212-477F-4F4E-8861-B3227B764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21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73C2-11E4-4482-99DD-667080EB8C64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B212-477F-4F4E-8861-B3227B764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43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73C2-11E4-4482-99DD-667080EB8C64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B212-477F-4F4E-8861-B3227B764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3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73C2-11E4-4482-99DD-667080EB8C64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B212-477F-4F4E-8861-B3227B764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4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73C2-11E4-4482-99DD-667080EB8C64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B212-477F-4F4E-8861-B3227B764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0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73C2-11E4-4482-99DD-667080EB8C64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B212-477F-4F4E-8861-B3227B764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94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73C2-11E4-4482-99DD-667080EB8C64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B212-477F-4F4E-8861-B3227B764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63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73C2-11E4-4482-99DD-667080EB8C64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B212-477F-4F4E-8861-B3227B764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20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873C2-11E4-4482-99DD-667080EB8C64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CB212-477F-4F4E-8861-B3227B764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99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2" y="1170432"/>
            <a:ext cx="8388096" cy="50017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952" y="152400"/>
            <a:ext cx="8388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odoni MT Black" pitchFamily="18" charset="0"/>
              </a:rPr>
              <a:t>DOLORES RIVER RESTORATION PARTNERSHIP</a:t>
            </a:r>
          </a:p>
          <a:p>
            <a:pPr algn="ctr"/>
            <a:r>
              <a:rPr lang="en-US" dirty="0" smtClean="0">
                <a:latin typeface="Bodoni MT Black" pitchFamily="18" charset="0"/>
              </a:rPr>
              <a:t>GATEWAY CANYONS RESORT</a:t>
            </a:r>
          </a:p>
          <a:p>
            <a:pPr algn="ctr"/>
            <a:r>
              <a:rPr lang="en-US" dirty="0" smtClean="0">
                <a:latin typeface="Bodoni MT Black" pitchFamily="18" charset="0"/>
              </a:rPr>
              <a:t>VOLUNTEERS FOR OUTDOOR COLORADO</a:t>
            </a:r>
            <a:endParaRPr lang="en-US" dirty="0">
              <a:latin typeface="Bodoni MT Black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52" y="6172200"/>
            <a:ext cx="8388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odoni MT Black" pitchFamily="18" charset="0"/>
              </a:rPr>
              <a:t>INTERPRETIVE TRAIL CONSTRUCTION </a:t>
            </a:r>
          </a:p>
          <a:p>
            <a:pPr algn="ctr"/>
            <a:r>
              <a:rPr lang="en-US" dirty="0" smtClean="0">
                <a:latin typeface="Bodoni MT Black" pitchFamily="18" charset="0"/>
              </a:rPr>
              <a:t>OCT 12 and 13</a:t>
            </a:r>
            <a:r>
              <a:rPr lang="en-US" baseline="30000" dirty="0" smtClean="0">
                <a:latin typeface="Bodoni MT Black" pitchFamily="18" charset="0"/>
              </a:rPr>
              <a:t>th</a:t>
            </a:r>
            <a:r>
              <a:rPr lang="en-US" dirty="0" smtClean="0">
                <a:latin typeface="Bodoni MT Black" pitchFamily="18" charset="0"/>
              </a:rPr>
              <a:t> 2012</a:t>
            </a:r>
            <a:endParaRPr lang="en-US" dirty="0">
              <a:latin typeface="Bodoni MT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44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91"/>
          <a:stretch/>
        </p:blipFill>
        <p:spPr bwMode="auto">
          <a:xfrm rot="5400000">
            <a:off x="1394393" y="-1089594"/>
            <a:ext cx="6400800" cy="888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640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86745" y="860917"/>
            <a:ext cx="6631289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3722" y="841901"/>
            <a:ext cx="6653063" cy="496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963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15371" r="17659" b="7294"/>
          <a:stretch/>
        </p:blipFill>
        <p:spPr bwMode="auto">
          <a:xfrm>
            <a:off x="228600" y="304800"/>
            <a:ext cx="8784771" cy="557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179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09285" y="990285"/>
            <a:ext cx="6019169" cy="44958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 t="404" b="-404"/>
          <a:stretch/>
        </p:blipFill>
        <p:spPr bwMode="auto">
          <a:xfrm>
            <a:off x="4800600" y="228600"/>
            <a:ext cx="4135984" cy="599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052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915400" cy="593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992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" y="76200"/>
            <a:ext cx="4438680" cy="295125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84" y="76200"/>
            <a:ext cx="4458510" cy="670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98666"/>
            <a:ext cx="4419599" cy="2989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5255" y="6087894"/>
            <a:ext cx="41833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Bodoni MT Black" pitchFamily="18" charset="0"/>
              </a:rPr>
              <a:t>54 Volunteers</a:t>
            </a:r>
            <a:endParaRPr lang="en-US" sz="4400" dirty="0">
              <a:latin typeface="Bodoni MT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32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4" y="152400"/>
            <a:ext cx="9091097" cy="5959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0105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3448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942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7" y="228600"/>
            <a:ext cx="8880796" cy="582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657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152400"/>
            <a:ext cx="8997043" cy="589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260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80796" cy="582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402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48302" cy="566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331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03" y="152400"/>
            <a:ext cx="9014897" cy="5909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410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21</Words>
  <Application>Microsoft Office PowerPoint</Application>
  <PresentationFormat>On-screen Show (4:3)</PresentationFormat>
  <Paragraphs>6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Wight</dc:creator>
  <cp:lastModifiedBy>Daniel</cp:lastModifiedBy>
  <cp:revision>5</cp:revision>
  <dcterms:created xsi:type="dcterms:W3CDTF">2014-10-27T19:52:31Z</dcterms:created>
  <dcterms:modified xsi:type="dcterms:W3CDTF">2014-10-28T18:07:31Z</dcterms:modified>
</cp:coreProperties>
</file>